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0"/>
    <p:sldId id="257" r:id="rId51"/>
    <p:sldId id="258" r:id="rId52"/>
    <p:sldId id="259" r:id="rId53"/>
    <p:sldId id="260" r:id="rId54"/>
    <p:sldId id="261" r:id="rId55"/>
    <p:sldId id="262" r:id="rId56"/>
    <p:sldId id="263" r:id="rId57"/>
    <p:sldId id="264" r:id="rId58"/>
    <p:sldId id="265" r:id="rId59"/>
    <p:sldId id="266" r:id="rId60"/>
    <p:sldId id="267" r:id="rId61"/>
    <p:sldId id="268" r:id="rId62"/>
    <p:sldId id="269" r:id="rId63"/>
    <p:sldId id="270" r:id="rId6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League Spartan" charset="1" panose="00000800000000000000"/>
      <p:regular r:id="rId11"/>
    </p:embeddedFont>
    <p:embeddedFont>
      <p:font typeface="Canva Sans 2" charset="1" panose="020B0503030501040103"/>
      <p:regular r:id="rId12"/>
    </p:embeddedFont>
    <p:embeddedFont>
      <p:font typeface="Canva Sans 2 Bold" charset="1" panose="020B0803030501040103"/>
      <p:regular r:id="rId13"/>
    </p:embeddedFont>
    <p:embeddedFont>
      <p:font typeface="Canva Sans 2 Italics" charset="1" panose="020B0503030501040103"/>
      <p:regular r:id="rId14"/>
    </p:embeddedFont>
    <p:embeddedFont>
      <p:font typeface="Canva Sans 2 Bold Italics" charset="1" panose="020B0803030501040103"/>
      <p:regular r:id="rId15"/>
    </p:embeddedFont>
    <p:embeddedFont>
      <p:font typeface="Canva Sans 1" charset="1" panose="020B0503030501040103"/>
      <p:regular r:id="rId16"/>
    </p:embeddedFont>
    <p:embeddedFont>
      <p:font typeface="Canva Sans 1 Bold" charset="1" panose="020B0803030501040103"/>
      <p:regular r:id="rId17"/>
    </p:embeddedFont>
    <p:embeddedFont>
      <p:font typeface="Canva Sans 1 Italics" charset="1" panose="020B0503030501040103"/>
      <p:regular r:id="rId18"/>
    </p:embeddedFont>
    <p:embeddedFont>
      <p:font typeface="Canva Sans 1 Bold Italics" charset="1" panose="020B0803030501040103"/>
      <p:regular r:id="rId19"/>
    </p:embeddedFont>
    <p:embeddedFont>
      <p:font typeface="Canva Sans 1 Medium" charset="1" panose="020B0603030501040103"/>
      <p:regular r:id="rId20"/>
    </p:embeddedFont>
    <p:embeddedFont>
      <p:font typeface="Canva Sans 1 Medium Italics" charset="1" panose="020B0603030501040103"/>
      <p:regular r:id="rId21"/>
    </p:embeddedFont>
    <p:embeddedFont>
      <p:font typeface="Poppins" charset="1" panose="00000500000000000000"/>
      <p:regular r:id="rId22"/>
    </p:embeddedFont>
    <p:embeddedFont>
      <p:font typeface="Poppins Bold" charset="1" panose="00000800000000000000"/>
      <p:regular r:id="rId23"/>
    </p:embeddedFont>
    <p:embeddedFont>
      <p:font typeface="Poppins Italics" charset="1" panose="00000500000000000000"/>
      <p:regular r:id="rId24"/>
    </p:embeddedFont>
    <p:embeddedFont>
      <p:font typeface="Poppins Bold Italics" charset="1" panose="00000800000000000000"/>
      <p:regular r:id="rId25"/>
    </p:embeddedFont>
    <p:embeddedFont>
      <p:font typeface="Poppins Thin" charset="1" panose="00000300000000000000"/>
      <p:regular r:id="rId26"/>
    </p:embeddedFont>
    <p:embeddedFont>
      <p:font typeface="Poppins Thin Italics" charset="1" panose="00000300000000000000"/>
      <p:regular r:id="rId27"/>
    </p:embeddedFont>
    <p:embeddedFont>
      <p:font typeface="Poppins Extra-Light" charset="1" panose="00000300000000000000"/>
      <p:regular r:id="rId28"/>
    </p:embeddedFont>
    <p:embeddedFont>
      <p:font typeface="Poppins Extra-Light Italics" charset="1" panose="00000300000000000000"/>
      <p:regular r:id="rId29"/>
    </p:embeddedFont>
    <p:embeddedFont>
      <p:font typeface="Poppins Light" charset="1" panose="00000400000000000000"/>
      <p:regular r:id="rId30"/>
    </p:embeddedFont>
    <p:embeddedFont>
      <p:font typeface="Poppins Light Italics" charset="1" panose="00000400000000000000"/>
      <p:regular r:id="rId31"/>
    </p:embeddedFont>
    <p:embeddedFont>
      <p:font typeface="Poppins Medium" charset="1" panose="00000600000000000000"/>
      <p:regular r:id="rId32"/>
    </p:embeddedFont>
    <p:embeddedFont>
      <p:font typeface="Poppins Medium Italics" charset="1" panose="00000600000000000000"/>
      <p:regular r:id="rId33"/>
    </p:embeddedFont>
    <p:embeddedFont>
      <p:font typeface="Poppins Semi-Bold" charset="1" panose="00000700000000000000"/>
      <p:regular r:id="rId34"/>
    </p:embeddedFont>
    <p:embeddedFont>
      <p:font typeface="Poppins Semi-Bold Italics" charset="1" panose="00000700000000000000"/>
      <p:regular r:id="rId35"/>
    </p:embeddedFont>
    <p:embeddedFont>
      <p:font typeface="Poppins Ultra-Bold" charset="1" panose="00000900000000000000"/>
      <p:regular r:id="rId36"/>
    </p:embeddedFont>
    <p:embeddedFont>
      <p:font typeface="Poppins Ultra-Bold Italics" charset="1" panose="00000900000000000000"/>
      <p:regular r:id="rId37"/>
    </p:embeddedFont>
    <p:embeddedFont>
      <p:font typeface="Poppins Heavy" charset="1" panose="00000A00000000000000"/>
      <p:regular r:id="rId38"/>
    </p:embeddedFont>
    <p:embeddedFont>
      <p:font typeface="Poppins Heavy Italics" charset="1" panose="00000A00000000000000"/>
      <p:regular r:id="rId39"/>
    </p:embeddedFont>
    <p:embeddedFont>
      <p:font typeface="Lato" charset="1" panose="020F0502020204030203"/>
      <p:regular r:id="rId40"/>
    </p:embeddedFont>
    <p:embeddedFont>
      <p:font typeface="Lato Bold" charset="1" panose="020F0502020204030203"/>
      <p:regular r:id="rId41"/>
    </p:embeddedFont>
    <p:embeddedFont>
      <p:font typeface="Lato Italics" charset="1" panose="020F0502020204030203"/>
      <p:regular r:id="rId42"/>
    </p:embeddedFont>
    <p:embeddedFont>
      <p:font typeface="Lato Bold Italics" charset="1" panose="020F0502020204030203"/>
      <p:regular r:id="rId43"/>
    </p:embeddedFont>
    <p:embeddedFont>
      <p:font typeface="Lato Thin" charset="1" panose="020F0502020204030203"/>
      <p:regular r:id="rId44"/>
    </p:embeddedFont>
    <p:embeddedFont>
      <p:font typeface="Lato Thin Italics" charset="1" panose="020F0502020204030203"/>
      <p:regular r:id="rId45"/>
    </p:embeddedFont>
    <p:embeddedFont>
      <p:font typeface="Lato Light" charset="1" panose="020F0502020204030203"/>
      <p:regular r:id="rId46"/>
    </p:embeddedFont>
    <p:embeddedFont>
      <p:font typeface="Lato Light Italics" charset="1" panose="020F0502020204030203"/>
      <p:regular r:id="rId47"/>
    </p:embeddedFont>
    <p:embeddedFont>
      <p:font typeface="Lato Heavy" charset="1" panose="020F0502020204030203"/>
      <p:regular r:id="rId48"/>
    </p:embeddedFont>
    <p:embeddedFont>
      <p:font typeface="Lato Heavy Italics" charset="1" panose="020F0502020204030203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slides/slide1.xml" Type="http://schemas.openxmlformats.org/officeDocument/2006/relationships/slide"/><Relationship Id="rId51" Target="slides/slide2.xml" Type="http://schemas.openxmlformats.org/officeDocument/2006/relationships/slide"/><Relationship Id="rId52" Target="slides/slide3.xml" Type="http://schemas.openxmlformats.org/officeDocument/2006/relationships/slide"/><Relationship Id="rId53" Target="slides/slide4.xml" Type="http://schemas.openxmlformats.org/officeDocument/2006/relationships/slide"/><Relationship Id="rId54" Target="slides/slide5.xml" Type="http://schemas.openxmlformats.org/officeDocument/2006/relationships/slide"/><Relationship Id="rId55" Target="slides/slide6.xml" Type="http://schemas.openxmlformats.org/officeDocument/2006/relationships/slide"/><Relationship Id="rId56" Target="slides/slide7.xml" Type="http://schemas.openxmlformats.org/officeDocument/2006/relationships/slide"/><Relationship Id="rId57" Target="slides/slide8.xml" Type="http://schemas.openxmlformats.org/officeDocument/2006/relationships/slide"/><Relationship Id="rId58" Target="slides/slide9.xml" Type="http://schemas.openxmlformats.org/officeDocument/2006/relationships/slide"/><Relationship Id="rId59" Target="slides/slide10.xml" Type="http://schemas.openxmlformats.org/officeDocument/2006/relationships/slide"/><Relationship Id="rId6" Target="fonts/font6.fntdata" Type="http://schemas.openxmlformats.org/officeDocument/2006/relationships/font"/><Relationship Id="rId60" Target="slides/slide11.xml" Type="http://schemas.openxmlformats.org/officeDocument/2006/relationships/slide"/><Relationship Id="rId61" Target="slides/slide12.xml" Type="http://schemas.openxmlformats.org/officeDocument/2006/relationships/slide"/><Relationship Id="rId62" Target="slides/slide13.xml" Type="http://schemas.openxmlformats.org/officeDocument/2006/relationships/slide"/><Relationship Id="rId63" Target="slides/slide14.xml" Type="http://schemas.openxmlformats.org/officeDocument/2006/relationships/slide"/><Relationship Id="rId64" Target="slides/slide15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jpeg" Type="http://schemas.openxmlformats.org/officeDocument/2006/relationships/image"/><Relationship Id="rId4" Target="../media/image30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1.jpeg" Type="http://schemas.openxmlformats.org/officeDocument/2006/relationships/image"/><Relationship Id="rId4" Target="../media/image32.jpeg" Type="http://schemas.openxmlformats.org/officeDocument/2006/relationships/image"/><Relationship Id="rId5" Target="../media/image33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1.jpe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7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648322" y="2911769"/>
            <a:ext cx="7218503" cy="137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65"/>
              </a:lnSpc>
              <a:spcBef>
                <a:spcPct val="0"/>
              </a:spcBef>
            </a:pPr>
            <a:r>
              <a:rPr lang="en-US" sz="8046">
                <a:solidFill>
                  <a:srgbClr val="000000"/>
                </a:solidFill>
                <a:latin typeface="Lato Bold"/>
              </a:rPr>
              <a:t>BUSINESS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48322" y="4106715"/>
            <a:ext cx="10991397" cy="1627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343"/>
              </a:lnSpc>
              <a:spcBef>
                <a:spcPct val="0"/>
              </a:spcBef>
            </a:pPr>
            <a:r>
              <a:rPr lang="en-US" sz="9530">
                <a:solidFill>
                  <a:srgbClr val="593C8F"/>
                </a:solidFill>
                <a:latin typeface="League Spartan"/>
              </a:rPr>
              <a:t>PRESENTATION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3648322" y="5611372"/>
            <a:ext cx="9687995" cy="205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48322" y="5962793"/>
            <a:ext cx="6583633" cy="1260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9"/>
              </a:lnSpc>
              <a:spcBef>
                <a:spcPct val="0"/>
              </a:spcBef>
            </a:pPr>
            <a:r>
              <a:rPr lang="en-US" sz="2413">
                <a:solidFill>
                  <a:srgbClr val="000000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988392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TEAM HEAD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9771" y="5745679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5676900" y="0"/>
            <a:ext cx="3086100" cy="10287000"/>
            <a:chOff x="0" y="0"/>
            <a:chExt cx="81280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858531" y="695637"/>
            <a:ext cx="3808937" cy="3933870"/>
            <a:chOff x="0" y="0"/>
            <a:chExt cx="6350000" cy="65582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5124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858531" y="5657493"/>
            <a:ext cx="3808937" cy="3933870"/>
            <a:chOff x="0" y="0"/>
            <a:chExt cx="6350000" cy="65582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27519" t="-5337" r="-35793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347450" y="2148043"/>
            <a:ext cx="1029057" cy="102905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4446071"/>
            <a:ext cx="3255770" cy="60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40"/>
              </a:lnSpc>
              <a:spcBef>
                <a:spcPct val="0"/>
              </a:spcBef>
            </a:pPr>
            <a:r>
              <a:rPr lang="en-US" sz="3529">
                <a:solidFill>
                  <a:srgbClr val="000000"/>
                </a:solidFill>
                <a:latin typeface="Lato Bold"/>
              </a:rPr>
              <a:t>MEET OUR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347450" y="7109900"/>
            <a:ext cx="1029057" cy="102905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816306" y="1902302"/>
            <a:ext cx="4760494" cy="146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8"/>
              </a:lnSpc>
              <a:spcBef>
                <a:spcPct val="0"/>
              </a:spcBef>
            </a:pPr>
            <a:r>
              <a:rPr lang="en-US" sz="2106">
                <a:solidFill>
                  <a:srgbClr val="000000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16306" y="6864158"/>
            <a:ext cx="4760494" cy="146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8"/>
              </a:lnSpc>
              <a:spcBef>
                <a:spcPct val="0"/>
              </a:spcBef>
            </a:pPr>
            <a:r>
              <a:rPr lang="en-US" sz="2106">
                <a:solidFill>
                  <a:srgbClr val="000000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184799"/>
            <a:ext cx="16230600" cy="3104136"/>
            <a:chOff x="0" y="0"/>
            <a:chExt cx="4274726" cy="8175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817550"/>
            </a:xfrm>
            <a:custGeom>
              <a:avLst/>
              <a:gdLst/>
              <a:ahLst/>
              <a:cxnLst/>
              <a:rect r="r" b="b" t="t" l="l"/>
              <a:pathLst>
                <a:path h="81755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817550"/>
                  </a:lnTo>
                  <a:lnTo>
                    <a:pt x="0" y="817550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274726" cy="8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989453" y="5183677"/>
            <a:ext cx="3945220" cy="4074623"/>
            <a:chOff x="0" y="0"/>
            <a:chExt cx="6350000" cy="65582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1679" t="0" r="-1679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169857" y="5143500"/>
            <a:ext cx="3945220" cy="4074623"/>
            <a:chOff x="0" y="0"/>
            <a:chExt cx="6350000" cy="6558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1679" t="0" r="-1679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353327" y="5143500"/>
            <a:ext cx="3945220" cy="4074623"/>
            <a:chOff x="0" y="0"/>
            <a:chExt cx="6350000" cy="65582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0" t="-9876" r="0" b="-34976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333543" y="942975"/>
            <a:ext cx="3620913" cy="692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  <a:spcBef>
                <a:spcPct val="0"/>
              </a:spcBef>
            </a:pPr>
            <a:r>
              <a:rPr lang="en-US" sz="4036">
                <a:solidFill>
                  <a:srgbClr val="000000"/>
                </a:solidFill>
                <a:latin typeface="Lato Bold"/>
              </a:rPr>
              <a:t>OUR FOREIGN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04501" y="1556712"/>
            <a:ext cx="7278998" cy="81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3"/>
              </a:lnSpc>
              <a:spcBef>
                <a:spcPct val="0"/>
              </a:spcBef>
            </a:pPr>
            <a:r>
              <a:rPr lang="en-US" sz="4780">
                <a:solidFill>
                  <a:srgbClr val="593C8F"/>
                </a:solidFill>
                <a:latin typeface="League Spartan"/>
              </a:rPr>
              <a:t>BUYERS HEAD</a:t>
            </a:r>
          </a:p>
        </p:txBody>
      </p:sp>
      <p:sp>
        <p:nvSpPr>
          <p:cNvPr name="AutoShape 17" id="17"/>
          <p:cNvSpPr/>
          <p:nvPr/>
        </p:nvSpPr>
        <p:spPr>
          <a:xfrm flipV="true">
            <a:off x="6631259" y="2368463"/>
            <a:ext cx="5025481" cy="2085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4829649" y="2637283"/>
            <a:ext cx="8628701" cy="83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9"/>
              </a:lnSpc>
              <a:spcBef>
                <a:spcPct val="0"/>
              </a:spcBef>
            </a:pPr>
            <a:r>
              <a:rPr lang="en-US" sz="2342">
                <a:solidFill>
                  <a:srgbClr val="000000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988392"/>
            <a:ext cx="4957463" cy="1499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WORLDWIDE</a:t>
            </a:r>
          </a:p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SERVICES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029771" y="6545480"/>
            <a:ext cx="377424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5629255" y="2571750"/>
            <a:ext cx="290233" cy="5143500"/>
            <a:chOff x="0" y="0"/>
            <a:chExt cx="76440" cy="13546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6440" cy="1354667"/>
            </a:xfrm>
            <a:custGeom>
              <a:avLst/>
              <a:gdLst/>
              <a:ahLst/>
              <a:cxnLst/>
              <a:rect r="r" b="b" t="t" l="l"/>
              <a:pathLst>
                <a:path h="1354667" w="76440">
                  <a:moveTo>
                    <a:pt x="0" y="0"/>
                  </a:moveTo>
                  <a:lnTo>
                    <a:pt x="76440" y="0"/>
                  </a:lnTo>
                  <a:lnTo>
                    <a:pt x="76440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6440" cy="140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814838" y="1856924"/>
            <a:ext cx="10833963" cy="6573152"/>
          </a:xfrm>
          <a:custGeom>
            <a:avLst/>
            <a:gdLst/>
            <a:ahLst/>
            <a:cxnLst/>
            <a:rect r="r" b="b" t="t" l="l"/>
            <a:pathLst>
              <a:path h="6573152" w="10833963">
                <a:moveTo>
                  <a:pt x="0" y="0"/>
                </a:moveTo>
                <a:lnTo>
                  <a:pt x="10833963" y="0"/>
                </a:lnTo>
                <a:lnTo>
                  <a:pt x="10833963" y="6573152"/>
                </a:lnTo>
                <a:lnTo>
                  <a:pt x="0" y="6573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430334"/>
            <a:ext cx="3255770" cy="60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40"/>
              </a:lnSpc>
              <a:spcBef>
                <a:spcPct val="0"/>
              </a:spcBef>
            </a:pPr>
            <a:r>
              <a:rPr lang="en-US" sz="3529">
                <a:solidFill>
                  <a:srgbClr val="000000"/>
                </a:solidFill>
                <a:latin typeface="Lato Bold"/>
              </a:rPr>
              <a:t>WE PROVIDE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231154" y="4988392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THIS YEAR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2232226" y="5726630"/>
            <a:ext cx="377424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2231154" y="4446071"/>
            <a:ext cx="3255770" cy="60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40"/>
              </a:lnSpc>
              <a:spcBef>
                <a:spcPct val="0"/>
              </a:spcBef>
            </a:pPr>
            <a:r>
              <a:rPr lang="en-US" sz="3529">
                <a:solidFill>
                  <a:srgbClr val="000000"/>
                </a:solidFill>
                <a:latin typeface="Lato Bold"/>
              </a:rPr>
              <a:t>CHART OF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397716" y="2571750"/>
            <a:ext cx="290233" cy="5143500"/>
            <a:chOff x="0" y="0"/>
            <a:chExt cx="76440" cy="13546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6440" cy="1354667"/>
            </a:xfrm>
            <a:custGeom>
              <a:avLst/>
              <a:gdLst/>
              <a:ahLst/>
              <a:cxnLst/>
              <a:rect r="r" b="b" t="t" l="l"/>
              <a:pathLst>
                <a:path h="1354667" w="76440">
                  <a:moveTo>
                    <a:pt x="0" y="0"/>
                  </a:moveTo>
                  <a:lnTo>
                    <a:pt x="76440" y="0"/>
                  </a:lnTo>
                  <a:lnTo>
                    <a:pt x="76440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76440" cy="140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252" y="123780"/>
            <a:ext cx="10881895" cy="100394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934162"/>
            <a:ext cx="2431941" cy="2418676"/>
          </a:xfrm>
          <a:custGeom>
            <a:avLst/>
            <a:gdLst/>
            <a:ahLst/>
            <a:cxnLst/>
            <a:rect r="r" b="b" t="t" l="l"/>
            <a:pathLst>
              <a:path h="2418676" w="2431941">
                <a:moveTo>
                  <a:pt x="0" y="0"/>
                </a:moveTo>
                <a:lnTo>
                  <a:pt x="2431941" y="0"/>
                </a:lnTo>
                <a:lnTo>
                  <a:pt x="2431941" y="2418676"/>
                </a:lnTo>
                <a:lnTo>
                  <a:pt x="0" y="24186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4190370"/>
            <a:ext cx="2383427" cy="1906260"/>
          </a:xfrm>
          <a:custGeom>
            <a:avLst/>
            <a:gdLst/>
            <a:ahLst/>
            <a:cxnLst/>
            <a:rect r="r" b="b" t="t" l="l"/>
            <a:pathLst>
              <a:path h="1906260" w="2383427">
                <a:moveTo>
                  <a:pt x="0" y="0"/>
                </a:moveTo>
                <a:lnTo>
                  <a:pt x="2383427" y="0"/>
                </a:lnTo>
                <a:lnTo>
                  <a:pt x="2383427" y="1906260"/>
                </a:lnTo>
                <a:lnTo>
                  <a:pt x="0" y="1906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7209012" y="1962475"/>
            <a:ext cx="3869977" cy="399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676557" y="7950353"/>
            <a:ext cx="8934886" cy="1307947"/>
            <a:chOff x="0" y="0"/>
            <a:chExt cx="2353221" cy="3444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53221" cy="344480"/>
            </a:xfrm>
            <a:custGeom>
              <a:avLst/>
              <a:gdLst/>
              <a:ahLst/>
              <a:cxnLst/>
              <a:rect r="r" b="b" t="t" l="l"/>
              <a:pathLst>
                <a:path h="344480" w="2353221">
                  <a:moveTo>
                    <a:pt x="44191" y="0"/>
                  </a:moveTo>
                  <a:lnTo>
                    <a:pt x="2309030" y="0"/>
                  </a:lnTo>
                  <a:cubicBezTo>
                    <a:pt x="2333436" y="0"/>
                    <a:pt x="2353221" y="19785"/>
                    <a:pt x="2353221" y="44191"/>
                  </a:cubicBezTo>
                  <a:lnTo>
                    <a:pt x="2353221" y="300289"/>
                  </a:lnTo>
                  <a:cubicBezTo>
                    <a:pt x="2353221" y="324695"/>
                    <a:pt x="2333436" y="344480"/>
                    <a:pt x="2309030" y="344480"/>
                  </a:cubicBezTo>
                  <a:lnTo>
                    <a:pt x="44191" y="344480"/>
                  </a:lnTo>
                  <a:cubicBezTo>
                    <a:pt x="19785" y="344480"/>
                    <a:pt x="0" y="324695"/>
                    <a:pt x="0" y="300289"/>
                  </a:cubicBezTo>
                  <a:lnTo>
                    <a:pt x="0" y="44191"/>
                  </a:lnTo>
                  <a:cubicBezTo>
                    <a:pt x="0" y="19785"/>
                    <a:pt x="19785" y="0"/>
                    <a:pt x="44191" y="0"/>
                  </a:cubicBez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353221" cy="392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855283" y="4449038"/>
            <a:ext cx="3102628" cy="523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8"/>
              </a:lnSpc>
              <a:spcBef>
                <a:spcPct val="0"/>
              </a:spcBef>
            </a:pPr>
            <a:r>
              <a:rPr lang="en-US" sz="3070">
                <a:solidFill>
                  <a:srgbClr val="593C8F"/>
                </a:solidFill>
                <a:latin typeface="League Spartan"/>
              </a:rPr>
              <a:t>VIEWS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55283" y="5032054"/>
            <a:ext cx="4229307" cy="748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12"/>
              </a:lnSpc>
              <a:spcBef>
                <a:spcPct val="0"/>
              </a:spcBef>
            </a:pPr>
            <a:r>
              <a:rPr lang="en-US" sz="1437">
                <a:solidFill>
                  <a:srgbClr val="000000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17952" y="4449038"/>
            <a:ext cx="3102628" cy="523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8"/>
              </a:lnSpc>
              <a:spcBef>
                <a:spcPct val="0"/>
              </a:spcBef>
            </a:pPr>
            <a:r>
              <a:rPr lang="en-US" sz="3070">
                <a:solidFill>
                  <a:srgbClr val="593C8F"/>
                </a:solidFill>
                <a:latin typeface="League Spartan"/>
              </a:rPr>
              <a:t>GROWTH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17952" y="5032054"/>
            <a:ext cx="4229307" cy="748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12"/>
              </a:lnSpc>
              <a:spcBef>
                <a:spcPct val="0"/>
              </a:spcBef>
            </a:pPr>
            <a:r>
              <a:rPr lang="en-US" sz="1437">
                <a:solidFill>
                  <a:srgbClr val="000000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32537" y="1150724"/>
            <a:ext cx="6022926" cy="81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3"/>
              </a:lnSpc>
              <a:spcBef>
                <a:spcPct val="0"/>
              </a:spcBef>
            </a:pPr>
            <a:r>
              <a:rPr lang="en-US" sz="4780">
                <a:solidFill>
                  <a:srgbClr val="593C8F"/>
                </a:solidFill>
                <a:latin typeface="League Spartan"/>
              </a:rPr>
              <a:t>OVERVIEW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 l="0" t="-18518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143500"/>
            <a:ext cx="18288000" cy="5143500"/>
            <a:chOff x="0" y="0"/>
            <a:chExt cx="4816593" cy="13546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354667"/>
            </a:xfrm>
            <a:custGeom>
              <a:avLst/>
              <a:gdLst/>
              <a:ahLst/>
              <a:cxnLst/>
              <a:rect r="r" b="b" t="t" l="l"/>
              <a:pathLst>
                <a:path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140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72171" y="5641711"/>
            <a:ext cx="10143658" cy="137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2"/>
              </a:lnSpc>
              <a:spcBef>
                <a:spcPct val="0"/>
              </a:spcBef>
            </a:pPr>
            <a:r>
              <a:rPr lang="en-US" sz="8051">
                <a:solidFill>
                  <a:srgbClr val="593C8F"/>
                </a:solidFill>
                <a:latin typeface="League Spartan"/>
              </a:rPr>
              <a:t>THANK YOU</a:t>
            </a:r>
          </a:p>
        </p:txBody>
      </p:sp>
      <p:sp>
        <p:nvSpPr>
          <p:cNvPr name="AutoShape 7" id="7"/>
          <p:cNvSpPr/>
          <p:nvPr/>
        </p:nvSpPr>
        <p:spPr>
          <a:xfrm>
            <a:off x="5897880" y="6921616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4829649" y="7188988"/>
            <a:ext cx="8628701" cy="83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9"/>
              </a:lnSpc>
              <a:spcBef>
                <a:spcPct val="0"/>
              </a:spcBef>
            </a:pPr>
            <a:r>
              <a:rPr lang="en-US" sz="2342">
                <a:solidFill>
                  <a:srgbClr val="000000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058840" y="8961540"/>
            <a:ext cx="707821" cy="707821"/>
          </a:xfrm>
          <a:custGeom>
            <a:avLst/>
            <a:gdLst/>
            <a:ahLst/>
            <a:cxnLst/>
            <a:rect r="r" b="b" t="t" l="l"/>
            <a:pathLst>
              <a:path h="707821" w="707821">
                <a:moveTo>
                  <a:pt x="0" y="0"/>
                </a:moveTo>
                <a:lnTo>
                  <a:pt x="707821" y="0"/>
                </a:lnTo>
                <a:lnTo>
                  <a:pt x="707821" y="707820"/>
                </a:lnTo>
                <a:lnTo>
                  <a:pt x="0" y="707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019724" y="9000023"/>
            <a:ext cx="5209437" cy="54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10"/>
              </a:lnSpc>
              <a:spcBef>
                <a:spcPct val="0"/>
              </a:spcBef>
            </a:pPr>
            <a:r>
              <a:rPr lang="en-US" sz="3078" u="none">
                <a:solidFill>
                  <a:srgbClr val="000000"/>
                </a:solidFill>
                <a:latin typeface="Canva Sans 2"/>
              </a:rPr>
              <a:t>www.reallygreatsite.com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711240" y="-120968"/>
            <a:ext cx="2466847" cy="10528935"/>
            <a:chOff x="0" y="0"/>
            <a:chExt cx="786130" cy="33553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1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786130">
                  <a:moveTo>
                    <a:pt x="0" y="0"/>
                  </a:moveTo>
                  <a:lnTo>
                    <a:pt x="786130" y="0"/>
                  </a:lnTo>
                  <a:lnTo>
                    <a:pt x="786130" y="3355340"/>
                  </a:lnTo>
                  <a:lnTo>
                    <a:pt x="0" y="3355340"/>
                  </a:lnTo>
                  <a:close/>
                </a:path>
              </a:pathLst>
            </a:custGeom>
            <a:blipFill>
              <a:blip r:embed="rId3"/>
              <a:stretch>
                <a:fillRect l="-270013" t="0" r="-27001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20580" y="-120968"/>
            <a:ext cx="2466847" cy="10528935"/>
            <a:chOff x="0" y="0"/>
            <a:chExt cx="786130" cy="33553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61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786130">
                  <a:moveTo>
                    <a:pt x="0" y="0"/>
                  </a:moveTo>
                  <a:lnTo>
                    <a:pt x="786130" y="0"/>
                  </a:lnTo>
                  <a:lnTo>
                    <a:pt x="786130" y="3355340"/>
                  </a:lnTo>
                  <a:lnTo>
                    <a:pt x="0" y="3355340"/>
                  </a:lnTo>
                  <a:close/>
                </a:path>
              </a:pathLst>
            </a:custGeom>
            <a:blipFill>
              <a:blip r:embed="rId4"/>
              <a:stretch>
                <a:fillRect l="-270113" t="0" r="-270113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706108" y="-120968"/>
            <a:ext cx="2466847" cy="10528935"/>
            <a:chOff x="0" y="0"/>
            <a:chExt cx="786130" cy="33553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61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786130">
                  <a:moveTo>
                    <a:pt x="0" y="0"/>
                  </a:moveTo>
                  <a:lnTo>
                    <a:pt x="786130" y="0"/>
                  </a:lnTo>
                  <a:lnTo>
                    <a:pt x="786130" y="3355340"/>
                  </a:lnTo>
                  <a:lnTo>
                    <a:pt x="0" y="3355340"/>
                  </a:lnTo>
                  <a:close/>
                </a:path>
              </a:pathLst>
            </a:custGeom>
            <a:blipFill>
              <a:blip r:embed="rId5"/>
              <a:stretch>
                <a:fillRect l="-270113" t="0" r="-270113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20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Lato Bold"/>
              </a:rPr>
              <a:t>OUR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20" y="1494821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AGENCY</a:t>
            </a:r>
          </a:p>
        </p:txBody>
      </p:sp>
      <p:sp>
        <p:nvSpPr>
          <p:cNvPr name="AutoShape 14" id="14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027649" y="3389674"/>
            <a:ext cx="4769516" cy="91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000000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029792" y="2252109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027649" y="4911431"/>
            <a:ext cx="4769516" cy="91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000000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7649" y="6433189"/>
            <a:ext cx="4769516" cy="91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000000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99600" cy="10287000"/>
            <a:chOff x="0" y="0"/>
            <a:chExt cx="250195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19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01952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20" y="1513871"/>
            <a:ext cx="64179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FFFFFF"/>
                </a:solidFill>
                <a:latin typeface="League Spartan"/>
              </a:rPr>
              <a:t>COMPANY HISTORY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029792" y="2233059"/>
            <a:ext cx="576199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9729" y="3860110"/>
            <a:ext cx="1117631" cy="991290"/>
          </a:xfrm>
          <a:custGeom>
            <a:avLst/>
            <a:gdLst/>
            <a:ahLst/>
            <a:cxnLst/>
            <a:rect r="r" b="b" t="t" l="l"/>
            <a:pathLst>
              <a:path h="991290" w="1117631">
                <a:moveTo>
                  <a:pt x="0" y="0"/>
                </a:moveTo>
                <a:lnTo>
                  <a:pt x="1117631" y="0"/>
                </a:lnTo>
                <a:lnTo>
                  <a:pt x="1117631" y="991290"/>
                </a:lnTo>
                <a:lnTo>
                  <a:pt x="0" y="991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127875"/>
            <a:ext cx="1117674" cy="827079"/>
          </a:xfrm>
          <a:custGeom>
            <a:avLst/>
            <a:gdLst/>
            <a:ahLst/>
            <a:cxnLst/>
            <a:rect r="r" b="b" t="t" l="l"/>
            <a:pathLst>
              <a:path h="827079" w="1117674">
                <a:moveTo>
                  <a:pt x="0" y="0"/>
                </a:moveTo>
                <a:lnTo>
                  <a:pt x="1117674" y="0"/>
                </a:lnTo>
                <a:lnTo>
                  <a:pt x="1117674" y="827079"/>
                </a:lnTo>
                <a:lnTo>
                  <a:pt x="0" y="827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583333" y="1209088"/>
            <a:ext cx="7618923" cy="7868824"/>
            <a:chOff x="0" y="0"/>
            <a:chExt cx="6350000" cy="6558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6"/>
              <a:stretch>
                <a:fillRect l="0" t="-22698" r="0" b="-2269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D2D2D2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20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FFFFFF"/>
                </a:solidFill>
                <a:latin typeface="Lato Bold"/>
              </a:rPr>
              <a:t>OUR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77167" y="3875864"/>
            <a:ext cx="4769516" cy="91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FFFFFF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77167" y="7140696"/>
            <a:ext cx="4769516" cy="91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FFFFFF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20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Lato Bold"/>
              </a:rPr>
              <a:t>OUR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20" y="1494821"/>
            <a:ext cx="65449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COMPANY VALUES</a:t>
            </a:r>
          </a:p>
        </p:txBody>
      </p:sp>
      <p:sp>
        <p:nvSpPr>
          <p:cNvPr name="AutoShape 5" id="5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9792" y="2252109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671810" y="1081600"/>
            <a:ext cx="6094969" cy="3428377"/>
            <a:chOff x="0" y="0"/>
            <a:chExt cx="1128903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9265" r="0" b="-9265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671810" y="5408135"/>
            <a:ext cx="6094969" cy="3428377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1597" r="0" b="-1597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810500" y="0"/>
            <a:ext cx="3086100" cy="10287000"/>
            <a:chOff x="0" y="0"/>
            <a:chExt cx="812800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7649" y="8507397"/>
            <a:ext cx="2087283" cy="521821"/>
          </a:xfrm>
          <a:custGeom>
            <a:avLst/>
            <a:gdLst/>
            <a:ahLst/>
            <a:cxnLst/>
            <a:rect r="r" b="b" t="t" l="l"/>
            <a:pathLst>
              <a:path h="521821" w="2087283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7649" y="3389674"/>
            <a:ext cx="4769516" cy="91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000000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7649" y="4911431"/>
            <a:ext cx="4769516" cy="91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000000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7649" y="6433189"/>
            <a:ext cx="4769516" cy="91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000000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959850" y="-4000500"/>
            <a:ext cx="368300" cy="18288000"/>
            <a:chOff x="0" y="0"/>
            <a:chExt cx="97001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001" cy="4816592"/>
            </a:xfrm>
            <a:custGeom>
              <a:avLst/>
              <a:gdLst/>
              <a:ahLst/>
              <a:cxnLst/>
              <a:rect r="r" b="b" t="t" l="l"/>
              <a:pathLst>
                <a:path h="4816592" w="97001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20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Lato Bold"/>
              </a:rPr>
              <a:t>OUR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20" y="1494821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PROJECT</a:t>
            </a:r>
          </a:p>
        </p:txBody>
      </p:sp>
      <p:sp>
        <p:nvSpPr>
          <p:cNvPr name="AutoShape 8" id="8"/>
          <p:cNvSpPr/>
          <p:nvPr/>
        </p:nvSpPr>
        <p:spPr>
          <a:xfrm>
            <a:off x="1029792" y="2252109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144000" y="579720"/>
            <a:ext cx="6850188" cy="3853183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9339" r="0" b="-9339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5889625"/>
            <a:ext cx="6850188" cy="3853183"/>
            <a:chOff x="0" y="0"/>
            <a:chExt cx="1128903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9265" r="0" b="-9265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620270" y="6945580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35.9M %</a:t>
            </a:r>
          </a:p>
        </p:txBody>
      </p:sp>
      <p:sp>
        <p:nvSpPr>
          <p:cNvPr name="AutoShape 14" id="14"/>
          <p:cNvSpPr/>
          <p:nvPr/>
        </p:nvSpPr>
        <p:spPr>
          <a:xfrm>
            <a:off x="9621342" y="7702868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062941" y="6901229"/>
            <a:ext cx="392717" cy="1565177"/>
          </a:xfrm>
          <a:custGeom>
            <a:avLst/>
            <a:gdLst/>
            <a:ahLst/>
            <a:cxnLst/>
            <a:rect r="r" b="b" t="t" l="l"/>
            <a:pathLst>
              <a:path h="1565177" w="392717">
                <a:moveTo>
                  <a:pt x="0" y="0"/>
                </a:moveTo>
                <a:lnTo>
                  <a:pt x="392718" y="0"/>
                </a:lnTo>
                <a:lnTo>
                  <a:pt x="392718" y="1565177"/>
                </a:lnTo>
                <a:lnTo>
                  <a:pt x="0" y="1565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2790057"/>
            <a:ext cx="4769516" cy="91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000000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20270" y="6365159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Lato Bold"/>
              </a:rPr>
              <a:t>ABOUT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20250" y="8240816"/>
            <a:ext cx="4769516" cy="91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000000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7368733" y="1704771"/>
            <a:ext cx="392717" cy="1565177"/>
          </a:xfrm>
          <a:custGeom>
            <a:avLst/>
            <a:gdLst/>
            <a:ahLst/>
            <a:cxnLst/>
            <a:rect r="r" b="b" t="t" l="l"/>
            <a:pathLst>
              <a:path h="1565177" w="392717">
                <a:moveTo>
                  <a:pt x="0" y="0"/>
                </a:moveTo>
                <a:lnTo>
                  <a:pt x="392717" y="0"/>
                </a:lnTo>
                <a:lnTo>
                  <a:pt x="392717" y="1565177"/>
                </a:lnTo>
                <a:lnTo>
                  <a:pt x="0" y="1565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86537" y="1784786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WE ARE BEST ?</a:t>
            </a:r>
          </a:p>
        </p:txBody>
      </p:sp>
      <p:sp>
        <p:nvSpPr>
          <p:cNvPr name="AutoShape 4" id="4"/>
          <p:cNvSpPr/>
          <p:nvPr/>
        </p:nvSpPr>
        <p:spPr>
          <a:xfrm>
            <a:off x="4187609" y="2542074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037253" y="1116529"/>
            <a:ext cx="5993196" cy="8053941"/>
            <a:chOff x="0" y="0"/>
            <a:chExt cx="3663950" cy="49237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51216" t="0" r="-51216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187609" y="5163755"/>
            <a:ext cx="5744744" cy="109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8"/>
              </a:lnSpc>
              <a:spcBef>
                <a:spcPct val="0"/>
              </a:spcBef>
            </a:pPr>
            <a:r>
              <a:rPr lang="en-US" sz="2106">
                <a:solidFill>
                  <a:srgbClr val="000000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189304" y="8617964"/>
            <a:ext cx="2087283" cy="521821"/>
          </a:xfrm>
          <a:custGeom>
            <a:avLst/>
            <a:gdLst/>
            <a:ahLst/>
            <a:cxnLst/>
            <a:rect r="r" b="b" t="t" l="l"/>
            <a:pathLst>
              <a:path h="521821" w="2087283">
                <a:moveTo>
                  <a:pt x="0" y="0"/>
                </a:moveTo>
                <a:lnTo>
                  <a:pt x="2087283" y="0"/>
                </a:lnTo>
                <a:lnTo>
                  <a:pt x="2087283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186537" y="1242465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Lato Bold"/>
              </a:rPr>
              <a:t>WHY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86537" y="3465225"/>
            <a:ext cx="5744744" cy="109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8"/>
              </a:lnSpc>
              <a:spcBef>
                <a:spcPct val="0"/>
              </a:spcBef>
            </a:pPr>
            <a:r>
              <a:rPr lang="en-US" sz="2106">
                <a:solidFill>
                  <a:srgbClr val="000000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89304" y="6862284"/>
            <a:ext cx="5744744" cy="109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8"/>
              </a:lnSpc>
              <a:spcBef>
                <a:spcPct val="0"/>
              </a:spcBef>
            </a:pPr>
            <a:r>
              <a:rPr lang="en-US" sz="2106">
                <a:solidFill>
                  <a:srgbClr val="000000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94821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BEST SERVICES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9771" y="2252109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5400000">
            <a:off x="6480175" y="-1520825"/>
            <a:ext cx="5327650" cy="18288000"/>
            <a:chOff x="0" y="0"/>
            <a:chExt cx="1403167" cy="4816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03167" cy="4816592"/>
            </a:xfrm>
            <a:custGeom>
              <a:avLst/>
              <a:gdLst/>
              <a:ahLst/>
              <a:cxnLst/>
              <a:rect r="r" b="b" t="t" l="l"/>
              <a:pathLst>
                <a:path h="4816592" w="1403167">
                  <a:moveTo>
                    <a:pt x="0" y="0"/>
                  </a:moveTo>
                  <a:lnTo>
                    <a:pt x="1403167" y="0"/>
                  </a:lnTo>
                  <a:lnTo>
                    <a:pt x="140316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403167" cy="486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023326" y="953401"/>
            <a:ext cx="6235974" cy="8380198"/>
            <a:chOff x="0" y="0"/>
            <a:chExt cx="3663950" cy="49237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51280" t="0" r="-5128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29771" y="6556694"/>
            <a:ext cx="1049030" cy="1066481"/>
          </a:xfrm>
          <a:custGeom>
            <a:avLst/>
            <a:gdLst/>
            <a:ahLst/>
            <a:cxnLst/>
            <a:rect r="r" b="b" t="t" l="l"/>
            <a:pathLst>
              <a:path h="1066481" w="1049030">
                <a:moveTo>
                  <a:pt x="0" y="0"/>
                </a:moveTo>
                <a:lnTo>
                  <a:pt x="1049030" y="0"/>
                </a:lnTo>
                <a:lnTo>
                  <a:pt x="1049030" y="1066481"/>
                </a:lnTo>
                <a:lnTo>
                  <a:pt x="0" y="1066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86163" y="6556694"/>
            <a:ext cx="742206" cy="1002981"/>
          </a:xfrm>
          <a:custGeom>
            <a:avLst/>
            <a:gdLst/>
            <a:ahLst/>
            <a:cxnLst/>
            <a:rect r="r" b="b" t="t" l="l"/>
            <a:pathLst>
              <a:path h="1002981" w="742206">
                <a:moveTo>
                  <a:pt x="0" y="0"/>
                </a:moveTo>
                <a:lnTo>
                  <a:pt x="742206" y="0"/>
                </a:lnTo>
                <a:lnTo>
                  <a:pt x="742206" y="1002981"/>
                </a:lnTo>
                <a:lnTo>
                  <a:pt x="0" y="10029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Lato Bold"/>
              </a:rPr>
              <a:t>WE PROVIDE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175260"/>
            <a:ext cx="5744744" cy="109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8"/>
              </a:lnSpc>
              <a:spcBef>
                <a:spcPct val="0"/>
              </a:spcBef>
            </a:pPr>
            <a:r>
              <a:rPr lang="en-US" sz="2106">
                <a:solidFill>
                  <a:srgbClr val="000000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220075"/>
            <a:ext cx="4512585" cy="85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85"/>
              </a:lnSpc>
              <a:spcBef>
                <a:spcPct val="0"/>
              </a:spcBef>
            </a:pPr>
            <a:r>
              <a:rPr lang="en-US" sz="1632">
                <a:solidFill>
                  <a:srgbClr val="FFFFFF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86163" y="8220075"/>
            <a:ext cx="4512585" cy="85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85"/>
              </a:lnSpc>
              <a:spcBef>
                <a:spcPct val="0"/>
              </a:spcBef>
            </a:pPr>
            <a:r>
              <a:rPr lang="en-US" sz="1632">
                <a:solidFill>
                  <a:srgbClr val="FFFFFF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494821"/>
            <a:ext cx="49574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STATEMENT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029771" y="2233059"/>
            <a:ext cx="3254698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5143500"/>
            <a:ext cx="800100" cy="641350"/>
            <a:chOff x="0" y="0"/>
            <a:chExt cx="210726" cy="1689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726" cy="168915"/>
            </a:xfrm>
            <a:custGeom>
              <a:avLst/>
              <a:gdLst/>
              <a:ahLst/>
              <a:cxnLst/>
              <a:rect r="r" b="b" t="t" l="l"/>
              <a:pathLst>
                <a:path h="168915" w="210726">
                  <a:moveTo>
                    <a:pt x="0" y="0"/>
                  </a:moveTo>
                  <a:lnTo>
                    <a:pt x="210726" y="0"/>
                  </a:lnTo>
                  <a:lnTo>
                    <a:pt x="210726" y="168915"/>
                  </a:lnTo>
                  <a:lnTo>
                    <a:pt x="0" y="16891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10726" cy="216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01900" y="0"/>
            <a:ext cx="3086100" cy="10287000"/>
            <a:chOff x="0" y="0"/>
            <a:chExt cx="812800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493250" y="956528"/>
            <a:ext cx="6289724" cy="8373944"/>
            <a:chOff x="0" y="0"/>
            <a:chExt cx="3663950" cy="48780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50921" t="0" r="-50921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952500"/>
            <a:ext cx="3255770" cy="60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40"/>
              </a:lnSpc>
              <a:spcBef>
                <a:spcPct val="0"/>
              </a:spcBef>
            </a:pPr>
            <a:r>
              <a:rPr lang="en-US" sz="3529">
                <a:solidFill>
                  <a:srgbClr val="000000"/>
                </a:solidFill>
                <a:latin typeface="Lato Bold"/>
              </a:rPr>
              <a:t>OUR RECENT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975235"/>
            <a:ext cx="5744744" cy="109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8"/>
              </a:lnSpc>
              <a:spcBef>
                <a:spcPct val="0"/>
              </a:spcBef>
            </a:pPr>
            <a:r>
              <a:rPr lang="en-US" sz="2106">
                <a:solidFill>
                  <a:srgbClr val="000000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9660" y="6384925"/>
            <a:ext cx="5744744" cy="109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8"/>
              </a:lnSpc>
              <a:spcBef>
                <a:spcPct val="0"/>
              </a:spcBef>
            </a:pPr>
            <a:r>
              <a:rPr lang="en-US" sz="2106">
                <a:solidFill>
                  <a:srgbClr val="000000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20" y="952500"/>
            <a:ext cx="3255770" cy="62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0"/>
              </a:lnSpc>
              <a:spcBef>
                <a:spcPct val="0"/>
              </a:spcBef>
            </a:pPr>
            <a:r>
              <a:rPr lang="en-US" sz="3629">
                <a:solidFill>
                  <a:srgbClr val="000000"/>
                </a:solidFill>
                <a:latin typeface="Lato Bold"/>
              </a:rPr>
              <a:t>OUR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20" y="1494821"/>
            <a:ext cx="6544963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593C8F"/>
                </a:solidFill>
                <a:latin typeface="League Spartan"/>
              </a:rPr>
              <a:t>MARKET RATE</a:t>
            </a:r>
          </a:p>
        </p:txBody>
      </p:sp>
      <p:sp>
        <p:nvSpPr>
          <p:cNvPr name="AutoShape 5" id="5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9792" y="2252109"/>
            <a:ext cx="261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7649" y="8507397"/>
            <a:ext cx="2087283" cy="521821"/>
          </a:xfrm>
          <a:custGeom>
            <a:avLst/>
            <a:gdLst/>
            <a:ahLst/>
            <a:cxnLst/>
            <a:rect r="r" b="b" t="t" l="l"/>
            <a:pathLst>
              <a:path h="521821" w="2087283">
                <a:moveTo>
                  <a:pt x="0" y="0"/>
                </a:moveTo>
                <a:lnTo>
                  <a:pt x="2087282" y="0"/>
                </a:lnTo>
                <a:lnTo>
                  <a:pt x="2087282" y="521821"/>
                </a:lnTo>
                <a:lnTo>
                  <a:pt x="0" y="521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573683" y="0"/>
            <a:ext cx="10714317" cy="10287000"/>
            <a:chOff x="0" y="0"/>
            <a:chExt cx="2821878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2187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21878">
                  <a:moveTo>
                    <a:pt x="0" y="0"/>
                  </a:moveTo>
                  <a:lnTo>
                    <a:pt x="2821878" y="0"/>
                  </a:lnTo>
                  <a:lnTo>
                    <a:pt x="28218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82187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189459" y="1774508"/>
            <a:ext cx="5060944" cy="6737985"/>
            <a:chOff x="0" y="0"/>
            <a:chExt cx="3663950" cy="48780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5"/>
              <a:stretch>
                <a:fillRect l="-50291" t="0" r="-50291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067881" y="2441912"/>
            <a:ext cx="862961" cy="86296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7649" y="3389674"/>
            <a:ext cx="4769516" cy="91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000000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7649" y="4911431"/>
            <a:ext cx="4769516" cy="91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000000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7649" y="6433189"/>
            <a:ext cx="4769516" cy="91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000000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067881" y="4957462"/>
            <a:ext cx="862961" cy="86296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067881" y="7477773"/>
            <a:ext cx="862961" cy="86296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245049" y="2327612"/>
            <a:ext cx="3721766" cy="1215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FFFFFF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245049" y="4759940"/>
            <a:ext cx="3721766" cy="1215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FFFFFF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245049" y="7194281"/>
            <a:ext cx="3721766" cy="1215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FFFFFF"/>
                </a:solidFill>
                <a:latin typeface="Poppins"/>
              </a:rPr>
              <a:t>Lorem ipsum dolor sit amet, consectetur adipiscing elit, sed do eiusmod tempor incididunt ut labore et dolore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DAF7utXuU7A</dc:identifier>
  <dcterms:modified xsi:type="dcterms:W3CDTF">2011-08-01T06:04:30Z</dcterms:modified>
  <cp:revision>1</cp:revision>
  <dc:title>Purple &amp;  white business profile presentation</dc:title>
</cp:coreProperties>
</file>